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6" roundtripDataSignature="AMtx7mhHaY5hhZ53LNM1ziblBFc7xiKP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2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15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32.png"/><Relationship Id="rId5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18.jpg"/><Relationship Id="rId5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Relationship Id="rId4" Type="http://schemas.openxmlformats.org/officeDocument/2006/relationships/image" Target="../media/image15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8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7.jpg"/><Relationship Id="rId5" Type="http://schemas.openxmlformats.org/officeDocument/2006/relationships/image" Target="../media/image10.jpg"/><Relationship Id="rId6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g"/><Relationship Id="rId4" Type="http://schemas.openxmlformats.org/officeDocument/2006/relationships/image" Target="../media/image26.jpg"/><Relationship Id="rId5" Type="http://schemas.openxmlformats.org/officeDocument/2006/relationships/image" Target="../media/image19.jpg"/><Relationship Id="rId6" Type="http://schemas.openxmlformats.org/officeDocument/2006/relationships/image" Target="../media/image31.jpg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Relationship Id="rId4" Type="http://schemas.openxmlformats.org/officeDocument/2006/relationships/image" Target="../media/image24.jpg"/><Relationship Id="rId9" Type="http://schemas.openxmlformats.org/officeDocument/2006/relationships/image" Target="../media/image30.jpg"/><Relationship Id="rId5" Type="http://schemas.openxmlformats.org/officeDocument/2006/relationships/image" Target="../media/image21.jpg"/><Relationship Id="rId6" Type="http://schemas.openxmlformats.org/officeDocument/2006/relationships/image" Target="../media/image25.jpg"/><Relationship Id="rId7" Type="http://schemas.openxmlformats.org/officeDocument/2006/relationships/image" Target="../media/image28.jpg"/><Relationship Id="rId8" Type="http://schemas.openxmlformats.org/officeDocument/2006/relationships/image" Target="../media/image2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yxxXolcIbd8" TargetMode="External"/><Relationship Id="rId4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1524000" y="154723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b="1" lang="uk-UA" sz="6600">
                <a:latin typeface="Calibri"/>
                <a:ea typeface="Calibri"/>
                <a:cs typeface="Calibri"/>
                <a:sym typeface="Calibri"/>
              </a:rPr>
              <a:t>МОЯ ШКОЛА</a:t>
            </a:r>
            <a:endParaRPr b="1" sz="6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1524000" y="402690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uk-UA"/>
              <a:t>Студентка 1 курсу фізико-математичного факультету</a:t>
            </a:r>
            <a:endParaRPr/>
          </a:p>
          <a:p>
            <a:pPr indent="0" lvl="0" marL="0" rtl="0" algn="ctr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uk-UA"/>
              <a:t>014.Середня освіта(Математика)</a:t>
            </a:r>
            <a:endParaRPr/>
          </a:p>
          <a:p>
            <a:pPr indent="0" lvl="0" marL="0" rtl="0" algn="ctr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uk-UA"/>
              <a:t>Чернійчук Анна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i="1" lang="uk-UA"/>
              <a:t>Дякую за увагу♥</a:t>
            </a:r>
            <a:endParaRPr b="1"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Ювілей школи - YouTube" id="92" name="Google Shape;92;p2"/>
          <p:cNvPicPr preferRelativeResize="0"/>
          <p:nvPr/>
        </p:nvPicPr>
        <p:blipFill rotWithShape="1">
          <a:blip r:embed="rId3">
            <a:alphaModFix/>
          </a:blip>
          <a:srcRect b="0" l="5563" r="5011" t="0"/>
          <a:stretch/>
        </p:blipFill>
        <p:spPr>
          <a:xfrm>
            <a:off x="1040522" y="3443911"/>
            <a:ext cx="3920361" cy="328796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5909534" y="346223"/>
            <a:ext cx="6282466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uk-UA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Весь свій період навчання я провела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uk-U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 цій школі. Великодолинський НВК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uk-U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Загальноосвітня школа 1-3 ступенів-ліцей.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uk-U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Тут також навчалися мій тато та старша сестра.</a:t>
            </a:r>
            <a:endParaRPr b="1"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лицей — Великодолинский УВК Общеобразовательная школа I-III ступеней-лицей — Одесская область, фото №2" id="94" name="Google Shape;94;p2"/>
          <p:cNvSpPr/>
          <p:nvPr/>
        </p:nvSpPr>
        <p:spPr>
          <a:xfrm>
            <a:off x="63500" y="-1365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ttps://avatars.mds.yandex.net/get-altay/363317/2a0000015f95ca530143ffd97407a963594a/XXXL" id="95" name="Google Shape;95;p2"/>
          <p:cNvSpPr/>
          <p:nvPr/>
        </p:nvSpPr>
        <p:spPr>
          <a:xfrm>
            <a:off x="63500" y="-1365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XXXL (1).jpg" id="96" name="Google Shape;9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2869" y="178675"/>
            <a:ext cx="4232166" cy="3174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XXL.jpg" id="97" name="Google Shape;9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39341" y="2511973"/>
            <a:ext cx="6079121" cy="403597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 txBox="1"/>
          <p:nvPr/>
        </p:nvSpPr>
        <p:spPr>
          <a:xfrm>
            <a:off x="11569125" y="6180475"/>
            <a:ext cx="551700" cy="551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endParaRPr sz="2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4ca7e05-7882-4cba-8e4e-3b5b8b14af44.jpg" id="103" name="Google Shape;103;p3"/>
          <p:cNvPicPr preferRelativeResize="0"/>
          <p:nvPr/>
        </p:nvPicPr>
        <p:blipFill rotWithShape="1">
          <a:blip r:embed="rId3">
            <a:alphaModFix/>
          </a:blip>
          <a:srcRect b="9182" l="13944" r="16733" t="39274"/>
          <a:stretch/>
        </p:blipFill>
        <p:spPr>
          <a:xfrm rot="-5400000">
            <a:off x="2138197" y="2990857"/>
            <a:ext cx="3163616" cy="41817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3c3b2b-abd5-475f-9891-4887de459fb6.jpg" id="104" name="Google Shape;10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3101" y="441434"/>
            <a:ext cx="4027864" cy="6034254"/>
          </a:xfrm>
          <a:prstGeom prst="rect">
            <a:avLst/>
          </a:prstGeom>
          <a:noFill/>
          <a:ln>
            <a:noFill/>
          </a:ln>
        </p:spPr>
      </p:pic>
      <p:sp>
        <p:nvSpPr>
          <p:cNvPr descr="blob:https://web.telegram.org/1e7ac3e1-d133-41ff-a192-b6b25f7857a7" id="105" name="Google Shape;105;p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1513491" y="147147"/>
            <a:ext cx="591732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uk-U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Ця маленька дівчинка – я у першому класі.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uk-U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Тоді я собі навіть не могла уявити, що може чекати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uk-U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мене попереду усі наступні 11 років тяжкого та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uk-U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старанного навчання… Екзамени, випускний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uk-U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і багато вірних друзів.</a:t>
            </a:r>
            <a:endParaRPr/>
          </a:p>
        </p:txBody>
      </p:sp>
      <p:sp>
        <p:nvSpPr>
          <p:cNvPr id="107" name="Google Shape;107;p3"/>
          <p:cNvSpPr txBox="1"/>
          <p:nvPr/>
        </p:nvSpPr>
        <p:spPr>
          <a:xfrm>
            <a:off x="11569125" y="6180475"/>
            <a:ext cx="551700" cy="551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uk-UA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80807996_2606408736073063_2596061405467639808_o.jpg" id="112" name="Google Shape;11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2669" y="2625412"/>
            <a:ext cx="4088297" cy="40882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06185946_3002940363086563_1449065276775354964_o.jpg" id="113" name="Google Shape;11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186" y="241739"/>
            <a:ext cx="5027363" cy="5002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b2f9321-9e6f-438b-8f8d-e49c2aa9231b.jpg" id="114" name="Google Shape;114;p4"/>
          <p:cNvPicPr preferRelativeResize="0"/>
          <p:nvPr/>
        </p:nvPicPr>
        <p:blipFill rotWithShape="1">
          <a:blip r:embed="rId5">
            <a:alphaModFix/>
          </a:blip>
          <a:srcRect b="15555" l="0" r="0" t="17011"/>
          <a:stretch/>
        </p:blipFill>
        <p:spPr>
          <a:xfrm>
            <a:off x="2969007" y="3263462"/>
            <a:ext cx="2998427" cy="359453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"/>
          <p:cNvSpPr txBox="1"/>
          <p:nvPr/>
        </p:nvSpPr>
        <p:spPr>
          <a:xfrm>
            <a:off x="5333073" y="480756"/>
            <a:ext cx="6328216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uk-U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Перш за все хочу згадати свого класного керівника та водночас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uk-U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вчительку української мови та літератури. Вона була з нами з 3 класу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uk-U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і завжди нам допомагала та підтримувала.</a:t>
            </a:r>
            <a:endParaRPr/>
          </a:p>
        </p:txBody>
      </p:sp>
      <p:sp>
        <p:nvSpPr>
          <p:cNvPr id="116" name="Google Shape;116;p4"/>
          <p:cNvSpPr txBox="1"/>
          <p:nvPr/>
        </p:nvSpPr>
        <p:spPr>
          <a:xfrm>
            <a:off x="11569125" y="6180475"/>
            <a:ext cx="551700" cy="551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uk-UA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ad7bc4f-d77d-4463-8c01-d4cabafc8d91.jpg" id="121" name="Google Shape;121;p5"/>
          <p:cNvPicPr preferRelativeResize="0"/>
          <p:nvPr/>
        </p:nvPicPr>
        <p:blipFill rotWithShape="1">
          <a:blip r:embed="rId3">
            <a:alphaModFix/>
          </a:blip>
          <a:srcRect b="29195" l="0" r="0" t="29119"/>
          <a:stretch/>
        </p:blipFill>
        <p:spPr>
          <a:xfrm>
            <a:off x="3967490" y="210208"/>
            <a:ext cx="3857625" cy="28588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bdd3f83-9d8a-421a-b811-ae5261bdc221.jpg" id="122" name="Google Shape;122;p5"/>
          <p:cNvPicPr preferRelativeResize="0"/>
          <p:nvPr/>
        </p:nvPicPr>
        <p:blipFill rotWithShape="1">
          <a:blip r:embed="rId4">
            <a:alphaModFix/>
          </a:blip>
          <a:srcRect b="31229" l="0" r="0" t="30916"/>
          <a:stretch/>
        </p:blipFill>
        <p:spPr>
          <a:xfrm>
            <a:off x="8163974" y="3405350"/>
            <a:ext cx="3857625" cy="2596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861c99f7-5795-4269-aec2-eac2eae005b6.jpg" id="123" name="Google Shape;123;p5"/>
          <p:cNvPicPr preferRelativeResize="0"/>
          <p:nvPr/>
        </p:nvPicPr>
        <p:blipFill rotWithShape="1">
          <a:blip r:embed="rId5">
            <a:alphaModFix/>
          </a:blip>
          <a:srcRect b="34336" l="0" r="0" t="34246"/>
          <a:stretch/>
        </p:blipFill>
        <p:spPr>
          <a:xfrm>
            <a:off x="8156317" y="882868"/>
            <a:ext cx="3857625" cy="2154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32843ff-3d45-46a8-b54d-259b499b66fd.jpg" id="124" name="Google Shape;124;p5"/>
          <p:cNvPicPr preferRelativeResize="0"/>
          <p:nvPr/>
        </p:nvPicPr>
        <p:blipFill rotWithShape="1">
          <a:blip r:embed="rId6">
            <a:alphaModFix/>
          </a:blip>
          <a:srcRect b="34531" l="0" r="0" t="34358"/>
          <a:stretch/>
        </p:blipFill>
        <p:spPr>
          <a:xfrm>
            <a:off x="31530" y="3400097"/>
            <a:ext cx="3857625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b6bae8e-8444-444e-a155-61770c8191d2.jpg" id="125" name="Google Shape;125;p5"/>
          <p:cNvPicPr preferRelativeResize="0"/>
          <p:nvPr/>
        </p:nvPicPr>
        <p:blipFill rotWithShape="1">
          <a:blip r:embed="rId7">
            <a:alphaModFix/>
          </a:blip>
          <a:srcRect b="34113" l="0" r="0" t="34010"/>
          <a:stretch/>
        </p:blipFill>
        <p:spPr>
          <a:xfrm>
            <a:off x="3993931" y="4477407"/>
            <a:ext cx="3857625" cy="2186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57f7aab-2d5d-42e4-9e26-33c95364eeb8.jpg" id="126" name="Google Shape;126;p5"/>
          <p:cNvPicPr preferRelativeResize="0"/>
          <p:nvPr/>
        </p:nvPicPr>
        <p:blipFill rotWithShape="1">
          <a:blip r:embed="rId8">
            <a:alphaModFix/>
          </a:blip>
          <a:srcRect b="31395" l="0" r="-33" t="31209"/>
          <a:stretch/>
        </p:blipFill>
        <p:spPr>
          <a:xfrm>
            <a:off x="0" y="525518"/>
            <a:ext cx="3858951" cy="256452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5"/>
          <p:cNvSpPr txBox="1"/>
          <p:nvPr/>
        </p:nvSpPr>
        <p:spPr>
          <a:xfrm>
            <a:off x="3867808" y="3226676"/>
            <a:ext cx="426719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uk-U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Впродовж цих веселих років ми завжди були разом як одна величезна сім’я♥</a:t>
            </a:r>
            <a:endParaRPr b="1"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"/>
          <p:cNvSpPr txBox="1"/>
          <p:nvPr/>
        </p:nvSpPr>
        <p:spPr>
          <a:xfrm>
            <a:off x="11569125" y="6180475"/>
            <a:ext cx="551700" cy="551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uk-UA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lob:https://web.telegram.org/167bb036-ae35-4c38-bfd0-a29110a4d026" id="133" name="Google Shape;133;p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blob:https://web.telegram.org/167bb036-ae35-4c38-bfd0-a29110a4d026" id="134" name="Google Shape;134;p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blob:https://web.telegram.org/167bb036-ae35-4c38-bfd0-a29110a4d026" id="135" name="Google Shape;135;p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blob:https://web.telegram.org/167bb036-ae35-4c38-bfd0-a29110a4d026" id="136" name="Google Shape;136;p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167bb036-ae35-4c38-bfd0-a29110a4d026.jpg" id="137" name="Google Shape;137;p6"/>
          <p:cNvPicPr preferRelativeResize="0"/>
          <p:nvPr/>
        </p:nvPicPr>
        <p:blipFill rotWithShape="1">
          <a:blip r:embed="rId3">
            <a:alphaModFix/>
          </a:blip>
          <a:srcRect b="14768" l="0" r="0" t="15527"/>
          <a:stretch/>
        </p:blipFill>
        <p:spPr>
          <a:xfrm>
            <a:off x="2254305" y="210207"/>
            <a:ext cx="3474664" cy="3909848"/>
          </a:xfrm>
          <a:prstGeom prst="rect">
            <a:avLst/>
          </a:prstGeom>
          <a:noFill/>
          <a:ln>
            <a:noFill/>
          </a:ln>
        </p:spPr>
      </p:pic>
      <p:sp>
        <p:nvSpPr>
          <p:cNvPr descr="blob:https://web.telegram.org/7e2fdc49-b86e-4f59-b3bf-535e38d0ed41" id="138" name="Google Shape;138;p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03cbea79-2f65-433b-af54-092681ce0681.jpg" id="139" name="Google Shape;139;p6"/>
          <p:cNvPicPr preferRelativeResize="0"/>
          <p:nvPr/>
        </p:nvPicPr>
        <p:blipFill rotWithShape="1">
          <a:blip r:embed="rId4">
            <a:alphaModFix/>
          </a:blip>
          <a:srcRect b="28693" l="0" r="0" t="16747"/>
          <a:stretch/>
        </p:blipFill>
        <p:spPr>
          <a:xfrm>
            <a:off x="441435" y="3364060"/>
            <a:ext cx="3282544" cy="31838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c34dde2-b349-4a06-9003-0398e7ac5dc3.jpg" id="140" name="Google Shape;140;p6"/>
          <p:cNvPicPr preferRelativeResize="0"/>
          <p:nvPr/>
        </p:nvPicPr>
        <p:blipFill rotWithShape="1">
          <a:blip r:embed="rId5">
            <a:alphaModFix/>
          </a:blip>
          <a:srcRect b="24290" l="0" r="684" t="32950"/>
          <a:stretch/>
        </p:blipFill>
        <p:spPr>
          <a:xfrm>
            <a:off x="6143132" y="168164"/>
            <a:ext cx="3831185" cy="2932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e2fdc49-b86e-4f59-b3bf-535e38d0ed41.jpg" id="141" name="Google Shape;141;p6"/>
          <p:cNvPicPr preferRelativeResize="0"/>
          <p:nvPr/>
        </p:nvPicPr>
        <p:blipFill rotWithShape="1">
          <a:blip r:embed="rId6">
            <a:alphaModFix/>
          </a:blip>
          <a:srcRect b="15692" l="0" r="0" t="15589"/>
          <a:stretch/>
        </p:blipFill>
        <p:spPr>
          <a:xfrm>
            <a:off x="9162457" y="3179376"/>
            <a:ext cx="2882134" cy="352096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 txBox="1"/>
          <p:nvPr/>
        </p:nvSpPr>
        <p:spPr>
          <a:xfrm>
            <a:off x="4014955" y="4298731"/>
            <a:ext cx="5686097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uk-U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Наш клас був настільки багатофункціональний,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uk-U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що ми крім того що дуже старанно вчились, завжди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uk-U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знаходили час для сну (особливо у 11 класі).</a:t>
            </a:r>
            <a:endParaRPr b="1"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6"/>
          <p:cNvSpPr txBox="1"/>
          <p:nvPr/>
        </p:nvSpPr>
        <p:spPr>
          <a:xfrm>
            <a:off x="7409794" y="3100551"/>
            <a:ext cx="15720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Це до речі я)))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6"/>
          <p:cNvSpPr txBox="1"/>
          <p:nvPr/>
        </p:nvSpPr>
        <p:spPr>
          <a:xfrm>
            <a:off x="11569125" y="6180475"/>
            <a:ext cx="551700" cy="551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uk-UA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09877441_3412149252180648_5566475012659140918_n.jpg" id="149" name="Google Shape;14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499945"/>
            <a:ext cx="5402317" cy="33580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63a86bf-513c-47e5-8b89-4edc7ef9841f.jpg" id="150" name="Google Shape;150;p7"/>
          <p:cNvPicPr preferRelativeResize="0"/>
          <p:nvPr/>
        </p:nvPicPr>
        <p:blipFill rotWithShape="1">
          <a:blip r:embed="rId4">
            <a:alphaModFix/>
          </a:blip>
          <a:srcRect b="31493" l="0" r="0" t="31570"/>
          <a:stretch/>
        </p:blipFill>
        <p:spPr>
          <a:xfrm>
            <a:off x="851338" y="0"/>
            <a:ext cx="5286703" cy="3471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55b8467-43f7-44ea-9726-3697628ee92b.jpg" id="151" name="Google Shape;15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7702" y="1"/>
            <a:ext cx="4299070" cy="34579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e7ac3e1-d133-41ff-a192-b6b25f7857a7.jpg" id="152" name="Google Shape;152;p7"/>
          <p:cNvPicPr preferRelativeResize="0"/>
          <p:nvPr/>
        </p:nvPicPr>
        <p:blipFill rotWithShape="1">
          <a:blip r:embed="rId6">
            <a:alphaModFix/>
          </a:blip>
          <a:srcRect b="27509" l="5317" r="6406" t="16398"/>
          <a:stretch/>
        </p:blipFill>
        <p:spPr>
          <a:xfrm>
            <a:off x="8975834" y="3474251"/>
            <a:ext cx="2995450" cy="338374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7"/>
          <p:cNvSpPr txBox="1"/>
          <p:nvPr/>
        </p:nvSpPr>
        <p:spPr>
          <a:xfrm>
            <a:off x="5505690" y="3655126"/>
            <a:ext cx="3575248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uk-U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Усі хлопці та дівчата дуже змінились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uk-U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та подорослішали. Зараз наші шляхи розійшлися, але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uk-U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я завжди рада бачити моїх любих однокласників.</a:t>
            </a:r>
            <a:endParaRPr b="1"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 txBox="1"/>
          <p:nvPr/>
        </p:nvSpPr>
        <p:spPr>
          <a:xfrm>
            <a:off x="11569125" y="6180475"/>
            <a:ext cx="551700" cy="551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uk-UA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bc7028a-661c-4508-a5e0-be85c22faaa8.jpg" id="159" name="Google Shape;159;p8"/>
          <p:cNvPicPr preferRelativeResize="0"/>
          <p:nvPr/>
        </p:nvPicPr>
        <p:blipFill rotWithShape="1">
          <a:blip r:embed="rId3">
            <a:alphaModFix/>
          </a:blip>
          <a:srcRect b="14788" l="0" r="1775" t="15019"/>
          <a:stretch/>
        </p:blipFill>
        <p:spPr>
          <a:xfrm>
            <a:off x="6080067" y="0"/>
            <a:ext cx="2664537" cy="33850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9cfa05b-50d5-47e9-8d70-35ac66594b15.jpg" id="160" name="Google Shape;160;p8"/>
          <p:cNvPicPr preferRelativeResize="0"/>
          <p:nvPr/>
        </p:nvPicPr>
        <p:blipFill rotWithShape="1">
          <a:blip r:embed="rId4">
            <a:alphaModFix/>
          </a:blip>
          <a:srcRect b="15136" l="0" r="0" t="17276"/>
          <a:stretch/>
        </p:blipFill>
        <p:spPr>
          <a:xfrm>
            <a:off x="5935780" y="3268418"/>
            <a:ext cx="2987503" cy="35895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9982436_2367434769970462_5979132377736151040_n.jpg" id="161" name="Google Shape;161;p8"/>
          <p:cNvPicPr preferRelativeResize="0"/>
          <p:nvPr/>
        </p:nvPicPr>
        <p:blipFill rotWithShape="1">
          <a:blip r:embed="rId5">
            <a:alphaModFix/>
          </a:blip>
          <a:srcRect b="0" l="0" r="0" t="13557"/>
          <a:stretch/>
        </p:blipFill>
        <p:spPr>
          <a:xfrm>
            <a:off x="8757807" y="0"/>
            <a:ext cx="3434193" cy="53975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df6f9fe-891b-4af9-abc9-71b09ed16b9f.jpg" id="162" name="Google Shape;162;p8"/>
          <p:cNvPicPr preferRelativeResize="0"/>
          <p:nvPr/>
        </p:nvPicPr>
        <p:blipFill rotWithShape="1">
          <a:blip r:embed="rId6">
            <a:alphaModFix/>
          </a:blip>
          <a:srcRect b="16292" l="0" r="0" t="16274"/>
          <a:stretch/>
        </p:blipFill>
        <p:spPr>
          <a:xfrm>
            <a:off x="0" y="0"/>
            <a:ext cx="3375423" cy="40464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f21cd77-86c6-4c35-ac9f-85de64693051.jpg" id="163" name="Google Shape;163;p8"/>
          <p:cNvPicPr preferRelativeResize="0"/>
          <p:nvPr/>
        </p:nvPicPr>
        <p:blipFill rotWithShape="1">
          <a:blip r:embed="rId7">
            <a:alphaModFix/>
          </a:blip>
          <a:srcRect b="39004" l="0" r="0" t="0"/>
          <a:stretch/>
        </p:blipFill>
        <p:spPr>
          <a:xfrm>
            <a:off x="0" y="3427452"/>
            <a:ext cx="3163614" cy="34305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0ab80de-b47b-4139-8857-23a3e90e1288.jpg" id="164" name="Google Shape;164;p8"/>
          <p:cNvPicPr preferRelativeResize="0"/>
          <p:nvPr/>
        </p:nvPicPr>
        <p:blipFill rotWithShape="1">
          <a:blip r:embed="rId8">
            <a:alphaModFix/>
          </a:blip>
          <a:srcRect b="35186" l="0" r="0" t="35145"/>
          <a:stretch/>
        </p:blipFill>
        <p:spPr>
          <a:xfrm>
            <a:off x="8923976" y="5134303"/>
            <a:ext cx="3268024" cy="17236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116bf57-8a2d-449c-b28b-8243f7b659a3.jpg" id="165" name="Google Shape;165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40030" y="0"/>
            <a:ext cx="2954684" cy="52527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cccf19e-de15-4812-be78-02a7b51b6fb8.jpg" id="166" name="Google Shape;166;p8"/>
          <p:cNvPicPr preferRelativeResize="0"/>
          <p:nvPr/>
        </p:nvPicPr>
        <p:blipFill rotWithShape="1">
          <a:blip r:embed="rId10">
            <a:alphaModFix/>
          </a:blip>
          <a:srcRect b="35632" l="0" r="0" t="29885"/>
          <a:stretch/>
        </p:blipFill>
        <p:spPr>
          <a:xfrm>
            <a:off x="2811353" y="4805764"/>
            <a:ext cx="3347709" cy="205223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8"/>
          <p:cNvSpPr txBox="1"/>
          <p:nvPr/>
        </p:nvSpPr>
        <p:spPr>
          <a:xfrm>
            <a:off x="11569125" y="6180475"/>
            <a:ext cx="551700" cy="551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lang="uk-UA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 txBox="1"/>
          <p:nvPr/>
        </p:nvSpPr>
        <p:spPr>
          <a:xfrm>
            <a:off x="2916929" y="155677"/>
            <a:ext cx="5936614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uk-U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 маю сумніву що ми веселилися як тільки могли. Наші шкільні будні аж ніяк не назвеш нудними. У цьому можна переконатися, якщо подивитесь це невелике відео.</a:t>
            </a:r>
            <a:endParaRPr b="1"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9"/>
          <p:cNvSpPr txBox="1"/>
          <p:nvPr/>
        </p:nvSpPr>
        <p:spPr>
          <a:xfrm>
            <a:off x="11569125" y="6180475"/>
            <a:ext cx="551700" cy="551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uk-UA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4" name="Google Shape;174;p9" title="Коротко про мій клас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0" y="2245600"/>
            <a:ext cx="5707525" cy="428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2020-10-04T11:13:34Z</dcterms:created>
  <dc:creator>user</dc:creator>
</cp:coreProperties>
</file>